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85" r:id="rId17"/>
    <p:sldId id="586" r:id="rId18"/>
    <p:sldId id="587" r:id="rId19"/>
    <p:sldId id="613" r:id="rId20"/>
    <p:sldId id="588" r:id="rId21"/>
    <p:sldId id="589" r:id="rId22"/>
    <p:sldId id="590" r:id="rId23"/>
    <p:sldId id="591" r:id="rId24"/>
    <p:sldId id="592" r:id="rId25"/>
    <p:sldId id="593" r:id="rId26"/>
    <p:sldId id="594" r:id="rId27"/>
    <p:sldId id="595" r:id="rId28"/>
    <p:sldId id="596" r:id="rId29"/>
    <p:sldId id="597" r:id="rId30"/>
    <p:sldId id="598" r:id="rId31"/>
    <p:sldId id="599" r:id="rId32"/>
    <p:sldId id="600" r:id="rId33"/>
    <p:sldId id="601" r:id="rId34"/>
    <p:sldId id="602" r:id="rId35"/>
    <p:sldId id="603" r:id="rId36"/>
    <p:sldId id="604" r:id="rId37"/>
    <p:sldId id="605" r:id="rId38"/>
    <p:sldId id="606" r:id="rId39"/>
    <p:sldId id="607" r:id="rId40"/>
    <p:sldId id="608" r:id="rId41"/>
    <p:sldId id="609" r:id="rId42"/>
    <p:sldId id="610" r:id="rId43"/>
    <p:sldId id="614" r:id="rId44"/>
    <p:sldId id="611" r:id="rId45"/>
    <p:sldId id="612" r:id="rId46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296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12.png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13.png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14.png"/><Relationship Id="rId1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15.png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6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image" Target="../media/image17.png"/><Relationship Id="rId1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18.png"/><Relationship Id="rId13" Type="http://schemas.openxmlformats.org/officeDocument/2006/relationships/notesSlide" Target="../notesSlides/notesSlide1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8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19.png"/><Relationship Id="rId1" Type="http://schemas.openxmlformats.org/officeDocument/2006/relationships/tags" Target="../tags/tag9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20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21.png"/><Relationship Id="rId10" Type="http://schemas.openxmlformats.org/officeDocument/2006/relationships/notesSlide" Target="../notesSlides/notesSlide18.xml"/><Relationship Id="rId1" Type="http://schemas.openxmlformats.org/officeDocument/2006/relationships/tags" Target="../tags/tag11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6.xml"/><Relationship Id="rId1" Type="http://schemas.openxmlformats.org/officeDocument/2006/relationships/tags" Target="../tags/tag11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23.png"/><Relationship Id="rId1" Type="http://schemas.openxmlformats.org/officeDocument/2006/relationships/tags" Target="../tags/tag12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../media/image25.png"/><Relationship Id="rId3" Type="http://schemas.openxmlformats.org/officeDocument/2006/relationships/tags" Target="../tags/tag131.xml"/><Relationship Id="rId2" Type="http://schemas.openxmlformats.org/officeDocument/2006/relationships/image" Target="../media/image24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7.xml"/><Relationship Id="rId1" Type="http://schemas.openxmlformats.org/officeDocument/2006/relationships/tags" Target="../tags/tag130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image" Target="../media/image26.png"/><Relationship Id="rId1" Type="http://schemas.openxmlformats.org/officeDocument/2006/relationships/tags" Target="../tags/tag13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image" Target="../media/image27.png"/><Relationship Id="rId1" Type="http://schemas.openxmlformats.org/officeDocument/2006/relationships/tags" Target="../tags/tag14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image" Target="../media/image28.png"/><Relationship Id="rId1" Type="http://schemas.openxmlformats.org/officeDocument/2006/relationships/tags" Target="../tags/tag14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29.png"/><Relationship Id="rId1" Type="http://schemas.openxmlformats.org/officeDocument/2006/relationships/tags" Target="../tags/tag15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image" Target="../media/image31.png"/><Relationship Id="rId3" Type="http://schemas.openxmlformats.org/officeDocument/2006/relationships/tags" Target="../tags/tag158.xml"/><Relationship Id="rId2" Type="http://schemas.openxmlformats.org/officeDocument/2006/relationships/image" Target="../media/image30.png"/><Relationship Id="rId16" Type="http://schemas.openxmlformats.org/officeDocument/2006/relationships/notesSlide" Target="../notesSlides/notesSlide26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image" Target="../media/image32.png"/><Relationship Id="rId1" Type="http://schemas.openxmlformats.org/officeDocument/2006/relationships/tags" Target="../tags/tag16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8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image" Target="../media/image33.png"/><Relationship Id="rId1" Type="http://schemas.openxmlformats.org/officeDocument/2006/relationships/tags" Target="../tags/tag17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image" Target="../media/image34.png"/><Relationship Id="rId11" Type="http://schemas.openxmlformats.org/officeDocument/2006/relationships/notesSlide" Target="../notesSlides/notesSlide29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8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0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image" Target="../media/image35.png"/><Relationship Id="rId1" Type="http://schemas.openxmlformats.org/officeDocument/2006/relationships/tags" Target="../tags/tag18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36.png"/><Relationship Id="rId14" Type="http://schemas.openxmlformats.org/officeDocument/2006/relationships/notesSlide" Target="../notesSlides/notesSlide3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image" Target="../media/image37.png"/><Relationship Id="rId1" Type="http://schemas.openxmlformats.org/officeDocument/2006/relationships/tags" Target="../tags/tag20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image" Target="../media/image39.png"/><Relationship Id="rId3" Type="http://schemas.openxmlformats.org/officeDocument/2006/relationships/tags" Target="../tags/tag212.xml"/><Relationship Id="rId2" Type="http://schemas.openxmlformats.org/officeDocument/2006/relationships/image" Target="../media/image38.png"/><Relationship Id="rId16" Type="http://schemas.openxmlformats.org/officeDocument/2006/relationships/notesSlide" Target="../notesSlides/notesSlide3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22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11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image" Target="../media/image40.png"/><Relationship Id="rId13" Type="http://schemas.openxmlformats.org/officeDocument/2006/relationships/notesSlide" Target="../notesSlides/notesSlide3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tags" Target="../tags/tag22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image" Target="../media/image41.png"/><Relationship Id="rId11" Type="http://schemas.openxmlformats.org/officeDocument/2006/relationships/notesSlide" Target="../notesSlides/notesSlide3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3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image" Target="../media/image42.png"/><Relationship Id="rId10" Type="http://schemas.openxmlformats.org/officeDocument/2006/relationships/notesSlide" Target="../notesSlides/notesSlide36.xml"/><Relationship Id="rId1" Type="http://schemas.openxmlformats.org/officeDocument/2006/relationships/tags" Target="../tags/tag24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43.png"/><Relationship Id="rId10" Type="http://schemas.openxmlformats.org/officeDocument/2006/relationships/notesSlide" Target="../notesSlides/notesSlide37.xml"/><Relationship Id="rId1" Type="http://schemas.openxmlformats.org/officeDocument/2006/relationships/tags" Target="../tags/tag248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image" Target="../media/image44.png"/><Relationship Id="rId13" Type="http://schemas.openxmlformats.org/officeDocument/2006/relationships/notesSlide" Target="../notesSlides/notesSlide3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5.png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image" Target="../media/image45.png"/><Relationship Id="rId11" Type="http://schemas.openxmlformats.org/officeDocument/2006/relationships/notesSlide" Target="../notesSlides/notesSlide39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65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image" Target="../media/image46.png"/><Relationship Id="rId1" Type="http://schemas.openxmlformats.org/officeDocument/2006/relationships/tags" Target="../tags/tag27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image" Target="../media/image47.png"/><Relationship Id="rId14" Type="http://schemas.openxmlformats.org/officeDocument/2006/relationships/notesSlide" Target="../notesSlides/notesSlide4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image" Target="../media/image48.png"/><Relationship Id="rId10" Type="http://schemas.openxmlformats.org/officeDocument/2006/relationships/notesSlide" Target="../notesSlides/notesSlide41.xml"/><Relationship Id="rId1" Type="http://schemas.openxmlformats.org/officeDocument/2006/relationships/tags" Target="../tags/tag28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7.png"/><Relationship Id="rId3" Type="http://schemas.openxmlformats.org/officeDocument/2006/relationships/tags" Target="../tags/tag22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5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8.png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9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8.xml"/><Relationship Id="rId1" Type="http://schemas.openxmlformats.org/officeDocument/2006/relationships/tags" Target="../tags/tag4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1.png"/><Relationship Id="rId1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4095" y="2595245"/>
            <a:ext cx="1016317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1966595"/>
            <a:ext cx="6134100" cy="29241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392035" y="3789045"/>
            <a:ext cx="151257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439920" y="4213860"/>
            <a:ext cx="1811655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423795" y="4293235"/>
            <a:ext cx="151257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1309370"/>
            <a:ext cx="6000750" cy="42386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456045" y="206121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91585" y="249301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383020" y="379857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936365" y="4293235"/>
            <a:ext cx="2019935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2181225"/>
            <a:ext cx="6038850" cy="24955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664200" y="3573145"/>
            <a:ext cx="2066925" cy="375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321675" y="3568065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568575" y="3992880"/>
            <a:ext cx="2114550" cy="414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1581150"/>
            <a:ext cx="5943600" cy="36957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362700" y="2997200"/>
            <a:ext cx="2078355" cy="38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19830" y="3501390"/>
            <a:ext cx="2134235" cy="31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304155" y="4365625"/>
            <a:ext cx="2136775" cy="31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8034655" y="4285615"/>
            <a:ext cx="2094230" cy="392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714625" y="4790440"/>
            <a:ext cx="204470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8000" y="1080770"/>
            <a:ext cx="6096000" cy="46958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891145" y="220472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53030" y="263525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236210" y="2635250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944620" y="3926840"/>
            <a:ext cx="2087245" cy="40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456045" y="3926840"/>
            <a:ext cx="2108200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872865" y="5146675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384290" y="5146675"/>
            <a:ext cx="208026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1390650"/>
            <a:ext cx="5943600" cy="40767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914140" y="2637155"/>
            <a:ext cx="1782445" cy="364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906770" y="2620645"/>
            <a:ext cx="180086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112895" y="4773295"/>
            <a:ext cx="1658620" cy="328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177280" y="4756785"/>
            <a:ext cx="1624330" cy="3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1052195"/>
            <a:ext cx="6038850" cy="47529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519420" y="2277110"/>
            <a:ext cx="21742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256270" y="2277110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359785" y="2708910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8040370" y="3573145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143250" y="4004945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304155" y="4004945"/>
            <a:ext cx="19196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5978525" y="4414520"/>
            <a:ext cx="195643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8472170" y="4458335"/>
            <a:ext cx="1651635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3610610" y="4845050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0425" y="764540"/>
            <a:ext cx="8098155" cy="46101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09465" y="2562225"/>
            <a:ext cx="211836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302500" y="2562225"/>
            <a:ext cx="218948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7733030" y="3782060"/>
            <a:ext cx="195961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140710" y="4356100"/>
            <a:ext cx="197929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6430" y="657225"/>
            <a:ext cx="7947660" cy="516191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785610" y="626110"/>
            <a:ext cx="261302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653665" y="1202055"/>
            <a:ext cx="233616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7329170" y="1777365"/>
            <a:ext cx="2027555" cy="43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2797175" y="2424430"/>
            <a:ext cx="2110105" cy="35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7977505" y="3000375"/>
            <a:ext cx="1835785" cy="37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4523740" y="3575050"/>
            <a:ext cx="2744470" cy="427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2437130" y="3575050"/>
            <a:ext cx="1169035" cy="41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1970" y="1552575"/>
            <a:ext cx="6067425" cy="375285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311900" y="2493010"/>
            <a:ext cx="1600835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328660" y="2493010"/>
            <a:ext cx="1618615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927985" y="2879725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096000" y="3731260"/>
            <a:ext cx="1657350" cy="403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8183880" y="3731260"/>
            <a:ext cx="1622425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927350" y="4220845"/>
            <a:ext cx="1640205" cy="351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1495425"/>
            <a:ext cx="6000750" cy="38671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485765" y="3141345"/>
            <a:ext cx="1193165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176135" y="3178810"/>
            <a:ext cx="1082040" cy="391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440930" y="3985895"/>
            <a:ext cx="1036320" cy="410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908425" y="4463415"/>
            <a:ext cx="1045210" cy="386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542280" y="4446905"/>
            <a:ext cx="1053465" cy="403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7247890" y="4537710"/>
            <a:ext cx="1061085" cy="311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1376045"/>
            <a:ext cx="5953125" cy="410527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799965" y="2708910"/>
            <a:ext cx="208851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392035" y="2708910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567305" y="3141345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247890" y="3573145"/>
            <a:ext cx="170053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135" strike="noStrike" noProof="1"/>
              <a:t>0</a:t>
            </a:r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352040" y="4004945"/>
            <a:ext cx="16402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296410" y="4031615"/>
            <a:ext cx="1944370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456045" y="443738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3719830" y="4902200"/>
            <a:ext cx="2202815" cy="356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2204720"/>
            <a:ext cx="5991225" cy="244792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215640" y="4076700"/>
            <a:ext cx="2210435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951855" y="4050665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0875" y="909320"/>
            <a:ext cx="58102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6275" y="3716655"/>
            <a:ext cx="5857875" cy="180022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6456045" y="184531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895590" y="230378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713355" y="2762250"/>
            <a:ext cx="2270125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5663565" y="450977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8400415" y="4509135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2927985" y="494157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2118995"/>
            <a:ext cx="6057900" cy="261937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384290" y="3141345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215640" y="3599815"/>
            <a:ext cx="2210435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1847850"/>
            <a:ext cx="5791200" cy="31623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087620" y="3213100"/>
            <a:ext cx="1194435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793230" y="3196590"/>
            <a:ext cx="117411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286375" y="3627120"/>
            <a:ext cx="117411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008495" y="3627120"/>
            <a:ext cx="117411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4345" y="1924050"/>
            <a:ext cx="6162675" cy="30099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888480" y="3429000"/>
            <a:ext cx="218694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143885" y="3886835"/>
            <a:ext cx="2332990" cy="31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085840" y="3815080"/>
            <a:ext cx="274066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641600" y="4317365"/>
            <a:ext cx="2166620" cy="323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9900" y="1614170"/>
            <a:ext cx="6172200" cy="36290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875145" y="3025775"/>
            <a:ext cx="17894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57905" y="3439795"/>
            <a:ext cx="178625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150225" y="4300855"/>
            <a:ext cx="178625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696845" y="4731385"/>
            <a:ext cx="178625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921250" y="4731385"/>
            <a:ext cx="178625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275" y="405765"/>
            <a:ext cx="5505450" cy="2314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3295" y="2780665"/>
            <a:ext cx="5410200" cy="34480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392035" y="1124585"/>
            <a:ext cx="1786255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785110" y="1518920"/>
            <a:ext cx="1732915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4866005" y="1518920"/>
            <a:ext cx="1924685" cy="369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3773170" y="3439795"/>
            <a:ext cx="231076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6339840" y="3423285"/>
            <a:ext cx="231076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8061960" y="3853815"/>
            <a:ext cx="231076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2823845" y="4212590"/>
            <a:ext cx="231076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5534025" y="4196080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6378575" y="5399405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3778885" y="5813425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1457325"/>
            <a:ext cx="5943600" cy="3943350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6456045" y="2348865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1540" y="2781300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378575" y="4436745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576320" y="4869180"/>
            <a:ext cx="2407285" cy="362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6270" y="1514475"/>
            <a:ext cx="5838825" cy="3829050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3580130" y="3246755"/>
            <a:ext cx="2387600" cy="34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378575" y="3246755"/>
            <a:ext cx="2357120" cy="35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239635" y="3605530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001520" y="4036060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656455" y="4036060"/>
            <a:ext cx="202501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1181100"/>
            <a:ext cx="5857875" cy="44958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7498080" y="2997200"/>
            <a:ext cx="1511935" cy="376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76880" y="3429000"/>
            <a:ext cx="135509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777105" y="3412490"/>
            <a:ext cx="1946275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554470" y="4687570"/>
            <a:ext cx="2043430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883025" y="5101590"/>
            <a:ext cx="1844675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476885"/>
            <a:ext cx="6254750" cy="5484495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6593840" y="2170430"/>
            <a:ext cx="2395855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51885" y="2600960"/>
            <a:ext cx="24168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674735" y="3892550"/>
            <a:ext cx="2416810" cy="32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077845" y="4323080"/>
            <a:ext cx="2466975" cy="358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876290" y="4323080"/>
            <a:ext cx="2348865" cy="34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441190" y="5614670"/>
            <a:ext cx="2023110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6720840" y="5598160"/>
            <a:ext cx="198374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1085850"/>
            <a:ext cx="5829300" cy="46863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7823835" y="2853055"/>
            <a:ext cx="2001520" cy="35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352675" y="3213100"/>
            <a:ext cx="198374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799965" y="3213100"/>
            <a:ext cx="152019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522085" y="4466590"/>
            <a:ext cx="198374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80130" y="4897120"/>
            <a:ext cx="1960245" cy="375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1375" y="417195"/>
            <a:ext cx="5946775" cy="554037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593840" y="1955165"/>
            <a:ext cx="20631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94150" y="2369185"/>
            <a:ext cx="2101850" cy="37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859780" y="3158490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442960" y="3158490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276600" y="3589020"/>
            <a:ext cx="2027555" cy="35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7797165" y="3947795"/>
            <a:ext cx="2003425" cy="414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2917825" y="4378325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5213985" y="4378325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4209415" y="4808855"/>
            <a:ext cx="20351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6720840" y="4808855"/>
            <a:ext cx="2035810" cy="354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1323975"/>
            <a:ext cx="6048375" cy="421005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809105" y="2170430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67150" y="2600960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383655" y="4653280"/>
            <a:ext cx="96329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751445" y="4653280"/>
            <a:ext cx="20288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478530" y="5115560"/>
            <a:ext cx="113284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8030" y="621030"/>
            <a:ext cx="58293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2711450"/>
            <a:ext cx="5905500" cy="25527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609840" y="1773555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077335" y="2187575"/>
            <a:ext cx="123571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8167370" y="3048635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862070" y="3479165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5368925" y="3479165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6931025" y="3462655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7935595" y="4323715"/>
            <a:ext cx="1244600" cy="362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3702050" y="4682490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5231765" y="4740275"/>
            <a:ext cx="111760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6816090" y="4725035"/>
            <a:ext cx="1044575" cy="362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9645" y="447040"/>
            <a:ext cx="5523865" cy="560578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8472170" y="1125220"/>
            <a:ext cx="108267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008120" y="1575435"/>
            <a:ext cx="1267460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807710" y="1575435"/>
            <a:ext cx="1579245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870825" y="3128645"/>
            <a:ext cx="1234440" cy="239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719830" y="3429000"/>
            <a:ext cx="1329690" cy="32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5568950" y="3412490"/>
            <a:ext cx="1711325" cy="3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126480" y="4544060"/>
            <a:ext cx="1711325" cy="3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8256270" y="4584065"/>
            <a:ext cx="929640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4008120" y="4941570"/>
            <a:ext cx="1029335" cy="319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1095375"/>
            <a:ext cx="6134100" cy="466725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679690" y="2348865"/>
            <a:ext cx="904240" cy="280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788410" y="2762885"/>
            <a:ext cx="949960" cy="29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447915" y="3552190"/>
            <a:ext cx="1637030" cy="330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01390" y="3982720"/>
            <a:ext cx="957580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792980" y="3982720"/>
            <a:ext cx="2164080" cy="31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573145" y="5202555"/>
            <a:ext cx="2317750" cy="32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244590" y="5202555"/>
            <a:ext cx="1065530" cy="31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1341120"/>
            <a:ext cx="5810250" cy="32385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5957570" y="2564130"/>
            <a:ext cx="1544320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038465" y="2564130"/>
            <a:ext cx="957580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446145" y="2994660"/>
            <a:ext cx="953770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885815" y="3783965"/>
            <a:ext cx="1514475" cy="321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7966710" y="3855720"/>
            <a:ext cx="1029335" cy="249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446145" y="4214495"/>
            <a:ext cx="957580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5125" y="1247775"/>
            <a:ext cx="6381750" cy="436245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679690" y="2205355"/>
            <a:ext cx="1164590" cy="250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17900" y="2564130"/>
            <a:ext cx="957580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09490" y="2564130"/>
            <a:ext cx="2259330" cy="325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304405" y="4341495"/>
            <a:ext cx="1583055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623820" y="4755515"/>
            <a:ext cx="1571625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728210" y="4755515"/>
            <a:ext cx="2048510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937895"/>
            <a:ext cx="6019800" cy="49815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104380" y="2205355"/>
            <a:ext cx="158559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863340" y="2637155"/>
            <a:ext cx="1793240" cy="414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680325" y="3573145"/>
            <a:ext cx="1610995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927985" y="4004945"/>
            <a:ext cx="158559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5088255" y="4004945"/>
            <a:ext cx="86423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6527800" y="4005580"/>
            <a:ext cx="197104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8228965" y="4921250"/>
            <a:ext cx="850900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3636645" y="5351780"/>
            <a:ext cx="86423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5304155" y="5342890"/>
            <a:ext cx="197104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6270" y="1066800"/>
            <a:ext cx="5838825" cy="47244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980430" y="1817370"/>
            <a:ext cx="160401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887595" y="3522980"/>
            <a:ext cx="1616710" cy="422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23735" y="3506470"/>
            <a:ext cx="160401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794760" y="5228590"/>
            <a:ext cx="1573530" cy="38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715635" y="5212080"/>
            <a:ext cx="163576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405765"/>
            <a:ext cx="6642100" cy="553339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9620" y="1988185"/>
            <a:ext cx="197104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206750" y="2444115"/>
            <a:ext cx="148399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509260" y="2480310"/>
            <a:ext cx="217106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869305" y="4003675"/>
            <a:ext cx="2895600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8460740" y="4507865"/>
            <a:ext cx="107823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422650" y="5011420"/>
            <a:ext cx="139636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5654040" y="5035550"/>
            <a:ext cx="222567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6430" y="1318260"/>
            <a:ext cx="8501380" cy="3959225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85465" y="1491615"/>
            <a:ext cx="282702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673215" y="1491615"/>
            <a:ext cx="300609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7031990" y="4074795"/>
            <a:ext cx="2782570" cy="43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870200" y="4720590"/>
            <a:ext cx="2851150" cy="43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7695" y="914400"/>
            <a:ext cx="5895975" cy="50292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269740" y="2494280"/>
            <a:ext cx="408305" cy="32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304155" y="2467610"/>
            <a:ext cx="83121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600825" y="2494280"/>
            <a:ext cx="408305" cy="329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607935" y="2494280"/>
            <a:ext cx="92773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8112125" y="2919095"/>
            <a:ext cx="812165" cy="32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648075" y="3213735"/>
            <a:ext cx="1188085" cy="452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5415915" y="3285490"/>
            <a:ext cx="2331085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7319645" y="4869815"/>
            <a:ext cx="1184910" cy="41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3858895" y="5283835"/>
            <a:ext cx="1216660" cy="433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5652770" y="5373370"/>
            <a:ext cx="195516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3225" y="1766570"/>
            <a:ext cx="6305550" cy="332422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656455" y="3357245"/>
            <a:ext cx="1729105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960235" y="3431540"/>
            <a:ext cx="901065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121015" y="3879850"/>
            <a:ext cx="117665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943225" y="4318000"/>
            <a:ext cx="1026160" cy="282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368165" y="4168775"/>
            <a:ext cx="1184910" cy="41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952490" y="4221480"/>
            <a:ext cx="1155065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7880" y="1196340"/>
            <a:ext cx="58197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81705" y="3861435"/>
            <a:ext cx="5695950" cy="10096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237095" y="1927860"/>
            <a:ext cx="1683385" cy="414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065270" y="2341880"/>
            <a:ext cx="1670050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6416675" y="2397125"/>
            <a:ext cx="158115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816090" y="4293235"/>
            <a:ext cx="1617980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1214120"/>
            <a:ext cx="6000750" cy="44291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294245" y="2126615"/>
            <a:ext cx="160401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85415" y="2612390"/>
            <a:ext cx="160401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21555" y="2667635"/>
            <a:ext cx="185229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598920" y="3655695"/>
            <a:ext cx="185674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855720" y="4141470"/>
            <a:ext cx="185801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3300" y="409575"/>
            <a:ext cx="5554345" cy="558609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219315" y="1772920"/>
            <a:ext cx="148780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166870" y="2186940"/>
            <a:ext cx="1473835" cy="42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446520" y="2672715"/>
            <a:ext cx="1473835" cy="42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240395" y="2672715"/>
            <a:ext cx="1473835" cy="42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543300" y="3158490"/>
            <a:ext cx="1443990" cy="382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497195" y="4521835"/>
            <a:ext cx="1470660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7219315" y="4521835"/>
            <a:ext cx="1378585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4332605" y="5438140"/>
            <a:ext cx="1347470" cy="40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6109970" y="5421630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1049655"/>
            <a:ext cx="6378575" cy="446024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992110" y="2854960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041015" y="3357245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906645" y="3357245"/>
            <a:ext cx="172847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135620" y="4433570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043555" y="4919345"/>
            <a:ext cx="1391285" cy="495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961890" y="4991100"/>
            <a:ext cx="1425575" cy="424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1325" y="1452245"/>
            <a:ext cx="6229350" cy="39528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384290" y="2637155"/>
            <a:ext cx="140081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256270" y="2637155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288030" y="3068955"/>
            <a:ext cx="133858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319645" y="4433570"/>
            <a:ext cx="1409700" cy="36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007485" y="4869180"/>
            <a:ext cx="1402715" cy="369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commondata" val="eyJoZGlkIjoiYjBlNzdiN2MxYmZlMzA5MjgwYTQyMDI4MjkxMmFjNjcifQ=="/>
  <p:tag name="KSO_WPP_MARK_KEY" val="015e6c65-c290-478b-92c1-30f98cda9c72"/>
  <p:tag name="COMMONDATA" val="eyJoZGlkIjoiN2Q3Y2E5ZjBkNTI2NmYyODg3NzgwODBhNmIxYjQxYTYifQ==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745</Words>
  <Application>WPS 演示</Application>
  <PresentationFormat>宽屏</PresentationFormat>
  <Paragraphs>496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2024-07-16T06:29:50Z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507764AAB2A642FB8AE3EEA7F57B164B_13</vt:lpwstr>
  </property>
</Properties>
</file>